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2"/>
  </p:notesMasterIdLst>
  <p:sldIdLst>
    <p:sldId id="256" r:id="rId2"/>
    <p:sldId id="273" r:id="rId3"/>
    <p:sldId id="277" r:id="rId4"/>
    <p:sldId id="278" r:id="rId5"/>
    <p:sldId id="274" r:id="rId6"/>
    <p:sldId id="275" r:id="rId7"/>
    <p:sldId id="276" r:id="rId8"/>
    <p:sldId id="279" r:id="rId9"/>
    <p:sldId id="280" r:id="rId10"/>
    <p:sldId id="26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EEBF9D-EA76-4E7A-9843-9A6F3836463C}">
          <p14:sldIdLst>
            <p14:sldId id="256"/>
            <p14:sldId id="273"/>
            <p14:sldId id="277"/>
            <p14:sldId id="278"/>
            <p14:sldId id="274"/>
            <p14:sldId id="275"/>
            <p14:sldId id="276"/>
            <p14:sldId id="279"/>
            <p14:sldId id="28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0" y="244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BE832-AC7B-4E57-BEA7-7DC16FFC67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DFBB0-B54F-46D0-AFEF-23653F989DB1}">
      <dgm:prSet phldrT="[文本]"/>
      <dgm:spPr/>
      <dgm:t>
        <a:bodyPr/>
        <a:lstStyle/>
        <a:p>
          <a:r>
            <a:rPr lang="zh-CN" altLang="en-US" dirty="0"/>
            <a:t>项目背景</a:t>
          </a:r>
        </a:p>
      </dgm:t>
    </dgm:pt>
    <dgm:pt modelId="{BB65B0BF-1F33-4AC3-947A-98B8BDC725DA}" type="par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CFD28D51-8B0E-45C9-ADC6-A34AA6B674CB}" type="sib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A928FAB4-4814-4830-8385-67BC7135DDB6}">
      <dgm:prSet phldrT="[文本]"/>
      <dgm:spPr/>
      <dgm:t>
        <a:bodyPr/>
        <a:lstStyle/>
        <a:p>
          <a:r>
            <a:rPr lang="en-US" altLang="zh-CN" dirty="0"/>
            <a:t>VPN/DNS</a:t>
          </a:r>
          <a:r>
            <a:rPr lang="zh-CN" altLang="en-US" dirty="0"/>
            <a:t>拦截</a:t>
          </a:r>
        </a:p>
      </dgm:t>
    </dgm:pt>
    <dgm:pt modelId="{64FE7CE5-518A-49B3-B4D4-5E730D520A9F}" type="par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97135C43-655A-40C0-AB69-486B05C78FDC}" type="sib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81454CC3-B86D-4F65-92E6-5C7F8D71B729}">
      <dgm:prSet phldrT="[文本]"/>
      <dgm:spPr/>
      <dgm:t>
        <a:bodyPr/>
        <a:lstStyle/>
        <a:p>
          <a:r>
            <a:rPr lang="zh-CN" altLang="en-US" dirty="0"/>
            <a:t>模拟点击</a:t>
          </a:r>
        </a:p>
      </dgm:t>
    </dgm:pt>
    <dgm:pt modelId="{A5DBEF89-C345-485E-AC6B-98DD244EF4AB}" type="par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01C9DD3C-340F-4D54-AB0E-7F8DD6F54403}" type="sib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A30B8DE8-566D-46C3-AE62-8FBB2BB541C0}" type="pres">
      <dgm:prSet presAssocID="{457BE832-AC7B-4E57-BEA7-7DC16FFC67AE}" presName="Name0" presStyleCnt="0">
        <dgm:presLayoutVars>
          <dgm:chMax val="7"/>
          <dgm:chPref val="7"/>
          <dgm:dir/>
        </dgm:presLayoutVars>
      </dgm:prSet>
      <dgm:spPr/>
    </dgm:pt>
    <dgm:pt modelId="{B1A5C06C-F436-4A46-99DF-393C18BF4F43}" type="pres">
      <dgm:prSet presAssocID="{457BE832-AC7B-4E57-BEA7-7DC16FFC67AE}" presName="Name1" presStyleCnt="0"/>
      <dgm:spPr/>
    </dgm:pt>
    <dgm:pt modelId="{64B1D748-CBC9-49B6-A58F-8FB0D4455432}" type="pres">
      <dgm:prSet presAssocID="{457BE832-AC7B-4E57-BEA7-7DC16FFC67AE}" presName="cycle" presStyleCnt="0"/>
      <dgm:spPr/>
    </dgm:pt>
    <dgm:pt modelId="{15E51388-24F4-430C-B83B-BD0E02E4AAD0}" type="pres">
      <dgm:prSet presAssocID="{457BE832-AC7B-4E57-BEA7-7DC16FFC67AE}" presName="srcNode" presStyleLbl="node1" presStyleIdx="0" presStyleCnt="3"/>
      <dgm:spPr/>
    </dgm:pt>
    <dgm:pt modelId="{A2C46927-1329-4337-BE59-3B1441ECCE59}" type="pres">
      <dgm:prSet presAssocID="{457BE832-AC7B-4E57-BEA7-7DC16FFC67AE}" presName="conn" presStyleLbl="parChTrans1D2" presStyleIdx="0" presStyleCnt="1"/>
      <dgm:spPr/>
    </dgm:pt>
    <dgm:pt modelId="{B7F0DD90-5CFA-4153-BBD6-DE84B10E3E1C}" type="pres">
      <dgm:prSet presAssocID="{457BE832-AC7B-4E57-BEA7-7DC16FFC67AE}" presName="extraNode" presStyleLbl="node1" presStyleIdx="0" presStyleCnt="3"/>
      <dgm:spPr/>
    </dgm:pt>
    <dgm:pt modelId="{0D8AB66D-B7F8-4A2E-A329-68C6D89BFE2F}" type="pres">
      <dgm:prSet presAssocID="{457BE832-AC7B-4E57-BEA7-7DC16FFC67AE}" presName="dstNode" presStyleLbl="node1" presStyleIdx="0" presStyleCnt="3"/>
      <dgm:spPr/>
    </dgm:pt>
    <dgm:pt modelId="{729562DE-1421-4814-B1A2-352C933F887C}" type="pres">
      <dgm:prSet presAssocID="{0B1DFBB0-B54F-46D0-AFEF-23653F989DB1}" presName="text_1" presStyleLbl="node1" presStyleIdx="0" presStyleCnt="3">
        <dgm:presLayoutVars>
          <dgm:bulletEnabled val="1"/>
        </dgm:presLayoutVars>
      </dgm:prSet>
      <dgm:spPr/>
    </dgm:pt>
    <dgm:pt modelId="{EE13A66B-0950-466D-8712-8E199F6D8161}" type="pres">
      <dgm:prSet presAssocID="{0B1DFBB0-B54F-46D0-AFEF-23653F989DB1}" presName="accent_1" presStyleCnt="0"/>
      <dgm:spPr/>
    </dgm:pt>
    <dgm:pt modelId="{E3248572-DF5F-4D95-9143-1B44E9E6C746}" type="pres">
      <dgm:prSet presAssocID="{0B1DFBB0-B54F-46D0-AFEF-23653F989DB1}" presName="accentRepeatNode" presStyleLbl="solidFgAcc1" presStyleIdx="0" presStyleCnt="3"/>
      <dgm:spPr/>
    </dgm:pt>
    <dgm:pt modelId="{AA52390F-53BD-45BF-AADD-63198E01A099}" type="pres">
      <dgm:prSet presAssocID="{A928FAB4-4814-4830-8385-67BC7135DDB6}" presName="text_2" presStyleLbl="node1" presStyleIdx="1" presStyleCnt="3">
        <dgm:presLayoutVars>
          <dgm:bulletEnabled val="1"/>
        </dgm:presLayoutVars>
      </dgm:prSet>
      <dgm:spPr/>
    </dgm:pt>
    <dgm:pt modelId="{A8E5A17E-F242-406B-BB69-2B2B4FB5830F}" type="pres">
      <dgm:prSet presAssocID="{A928FAB4-4814-4830-8385-67BC7135DDB6}" presName="accent_2" presStyleCnt="0"/>
      <dgm:spPr/>
    </dgm:pt>
    <dgm:pt modelId="{21F63B42-143D-418C-9866-762F3AF24C6E}" type="pres">
      <dgm:prSet presAssocID="{A928FAB4-4814-4830-8385-67BC7135DDB6}" presName="accentRepeatNode" presStyleLbl="solidFgAcc1" presStyleIdx="1" presStyleCnt="3"/>
      <dgm:spPr/>
    </dgm:pt>
    <dgm:pt modelId="{3EBFC6FB-EF70-43C4-9695-04989EA509E9}" type="pres">
      <dgm:prSet presAssocID="{81454CC3-B86D-4F65-92E6-5C7F8D71B729}" presName="text_3" presStyleLbl="node1" presStyleIdx="2" presStyleCnt="3">
        <dgm:presLayoutVars>
          <dgm:bulletEnabled val="1"/>
        </dgm:presLayoutVars>
      </dgm:prSet>
      <dgm:spPr/>
    </dgm:pt>
    <dgm:pt modelId="{91C3B937-9DCA-4251-82C1-B41E4925E7CB}" type="pres">
      <dgm:prSet presAssocID="{81454CC3-B86D-4F65-92E6-5C7F8D71B729}" presName="accent_3" presStyleCnt="0"/>
      <dgm:spPr/>
    </dgm:pt>
    <dgm:pt modelId="{0F1D81C9-98A2-40FF-9BA6-F10A0719EDD6}" type="pres">
      <dgm:prSet presAssocID="{81454CC3-B86D-4F65-92E6-5C7F8D71B729}" presName="accentRepeatNode" presStyleLbl="solidFgAcc1" presStyleIdx="2" presStyleCnt="3"/>
      <dgm:spPr/>
    </dgm:pt>
  </dgm:ptLst>
  <dgm:cxnLst>
    <dgm:cxn modelId="{4624960B-AD4A-41D8-A510-36A7607D4E77}" type="presOf" srcId="{457BE832-AC7B-4E57-BEA7-7DC16FFC67AE}" destId="{A30B8DE8-566D-46C3-AE62-8FBB2BB541C0}" srcOrd="0" destOrd="0" presId="urn:microsoft.com/office/officeart/2008/layout/VerticalCurvedList"/>
    <dgm:cxn modelId="{3684311B-B08A-4735-8E79-4E3E382020BC}" type="presOf" srcId="{A928FAB4-4814-4830-8385-67BC7135DDB6}" destId="{AA52390F-53BD-45BF-AADD-63198E01A099}" srcOrd="0" destOrd="0" presId="urn:microsoft.com/office/officeart/2008/layout/VerticalCurvedList"/>
    <dgm:cxn modelId="{B5248E2B-1A3D-41E6-826A-C9DDCC9C6C3D}" type="presOf" srcId="{81454CC3-B86D-4F65-92E6-5C7F8D71B729}" destId="{3EBFC6FB-EF70-43C4-9695-04989EA509E9}" srcOrd="0" destOrd="0" presId="urn:microsoft.com/office/officeart/2008/layout/VerticalCurvedList"/>
    <dgm:cxn modelId="{9B57E936-575C-42B8-B540-6975AFA8B05D}" srcId="{457BE832-AC7B-4E57-BEA7-7DC16FFC67AE}" destId="{81454CC3-B86D-4F65-92E6-5C7F8D71B729}" srcOrd="2" destOrd="0" parTransId="{A5DBEF89-C345-485E-AC6B-98DD244EF4AB}" sibTransId="{01C9DD3C-340F-4D54-AB0E-7F8DD6F54403}"/>
    <dgm:cxn modelId="{8E78E076-92CE-4184-BD8E-4CB2FB827906}" type="presOf" srcId="{0B1DFBB0-B54F-46D0-AFEF-23653F989DB1}" destId="{729562DE-1421-4814-B1A2-352C933F887C}" srcOrd="0" destOrd="0" presId="urn:microsoft.com/office/officeart/2008/layout/VerticalCurvedList"/>
    <dgm:cxn modelId="{85F1F47C-7C71-497C-9658-F6CE9691B139}" srcId="{457BE832-AC7B-4E57-BEA7-7DC16FFC67AE}" destId="{0B1DFBB0-B54F-46D0-AFEF-23653F989DB1}" srcOrd="0" destOrd="0" parTransId="{BB65B0BF-1F33-4AC3-947A-98B8BDC725DA}" sibTransId="{CFD28D51-8B0E-45C9-ADC6-A34AA6B674CB}"/>
    <dgm:cxn modelId="{007CF9C3-B456-45FD-8DEB-20CCC80B71D6}" type="presOf" srcId="{CFD28D51-8B0E-45C9-ADC6-A34AA6B674CB}" destId="{A2C46927-1329-4337-BE59-3B1441ECCE59}" srcOrd="0" destOrd="0" presId="urn:microsoft.com/office/officeart/2008/layout/VerticalCurvedList"/>
    <dgm:cxn modelId="{35A105F6-BE97-4395-A079-3C40E225483A}" srcId="{457BE832-AC7B-4E57-BEA7-7DC16FFC67AE}" destId="{A928FAB4-4814-4830-8385-67BC7135DDB6}" srcOrd="1" destOrd="0" parTransId="{64FE7CE5-518A-49B3-B4D4-5E730D520A9F}" sibTransId="{97135C43-655A-40C0-AB69-486B05C78FDC}"/>
    <dgm:cxn modelId="{1F1EFD82-6BFB-421B-A2FC-4062B9CFB501}" type="presParOf" srcId="{A30B8DE8-566D-46C3-AE62-8FBB2BB541C0}" destId="{B1A5C06C-F436-4A46-99DF-393C18BF4F43}" srcOrd="0" destOrd="0" presId="urn:microsoft.com/office/officeart/2008/layout/VerticalCurvedList"/>
    <dgm:cxn modelId="{7461C34A-6189-48BB-82C7-4ACA04FBF768}" type="presParOf" srcId="{B1A5C06C-F436-4A46-99DF-393C18BF4F43}" destId="{64B1D748-CBC9-49B6-A58F-8FB0D4455432}" srcOrd="0" destOrd="0" presId="urn:microsoft.com/office/officeart/2008/layout/VerticalCurvedList"/>
    <dgm:cxn modelId="{797306FB-7128-4190-8375-4DCADFC4F577}" type="presParOf" srcId="{64B1D748-CBC9-49B6-A58F-8FB0D4455432}" destId="{15E51388-24F4-430C-B83B-BD0E02E4AAD0}" srcOrd="0" destOrd="0" presId="urn:microsoft.com/office/officeart/2008/layout/VerticalCurvedList"/>
    <dgm:cxn modelId="{D93833C5-7744-4B27-8031-92C5AA8DB9EC}" type="presParOf" srcId="{64B1D748-CBC9-49B6-A58F-8FB0D4455432}" destId="{A2C46927-1329-4337-BE59-3B1441ECCE59}" srcOrd="1" destOrd="0" presId="urn:microsoft.com/office/officeart/2008/layout/VerticalCurvedList"/>
    <dgm:cxn modelId="{1D83789A-E439-47C2-8F86-2EB2292EB186}" type="presParOf" srcId="{64B1D748-CBC9-49B6-A58F-8FB0D4455432}" destId="{B7F0DD90-5CFA-4153-BBD6-DE84B10E3E1C}" srcOrd="2" destOrd="0" presId="urn:microsoft.com/office/officeart/2008/layout/VerticalCurvedList"/>
    <dgm:cxn modelId="{C1D81580-A2CC-4EE8-95EB-9EE87B4DBD77}" type="presParOf" srcId="{64B1D748-CBC9-49B6-A58F-8FB0D4455432}" destId="{0D8AB66D-B7F8-4A2E-A329-68C6D89BFE2F}" srcOrd="3" destOrd="0" presId="urn:microsoft.com/office/officeart/2008/layout/VerticalCurvedList"/>
    <dgm:cxn modelId="{D4659657-E3EF-457B-910C-1ECF2F83997E}" type="presParOf" srcId="{B1A5C06C-F436-4A46-99DF-393C18BF4F43}" destId="{729562DE-1421-4814-B1A2-352C933F887C}" srcOrd="1" destOrd="0" presId="urn:microsoft.com/office/officeart/2008/layout/VerticalCurvedList"/>
    <dgm:cxn modelId="{22CA7C58-6298-41F9-950E-FEBA23751226}" type="presParOf" srcId="{B1A5C06C-F436-4A46-99DF-393C18BF4F43}" destId="{EE13A66B-0950-466D-8712-8E199F6D8161}" srcOrd="2" destOrd="0" presId="urn:microsoft.com/office/officeart/2008/layout/VerticalCurvedList"/>
    <dgm:cxn modelId="{2847E730-7A1A-4B4B-8F57-67C09FBBE1F3}" type="presParOf" srcId="{EE13A66B-0950-466D-8712-8E199F6D8161}" destId="{E3248572-DF5F-4D95-9143-1B44E9E6C746}" srcOrd="0" destOrd="0" presId="urn:microsoft.com/office/officeart/2008/layout/VerticalCurvedList"/>
    <dgm:cxn modelId="{443CA77C-CDDD-45B0-B5FA-CF7E6DBA3FF6}" type="presParOf" srcId="{B1A5C06C-F436-4A46-99DF-393C18BF4F43}" destId="{AA52390F-53BD-45BF-AADD-63198E01A099}" srcOrd="3" destOrd="0" presId="urn:microsoft.com/office/officeart/2008/layout/VerticalCurvedList"/>
    <dgm:cxn modelId="{93BA93A2-9E97-4FEE-B66A-88653F5FC714}" type="presParOf" srcId="{B1A5C06C-F436-4A46-99DF-393C18BF4F43}" destId="{A8E5A17E-F242-406B-BB69-2B2B4FB5830F}" srcOrd="4" destOrd="0" presId="urn:microsoft.com/office/officeart/2008/layout/VerticalCurvedList"/>
    <dgm:cxn modelId="{ABE6133B-E25F-4914-9D2F-66FF95B185FC}" type="presParOf" srcId="{A8E5A17E-F242-406B-BB69-2B2B4FB5830F}" destId="{21F63B42-143D-418C-9866-762F3AF24C6E}" srcOrd="0" destOrd="0" presId="urn:microsoft.com/office/officeart/2008/layout/VerticalCurvedList"/>
    <dgm:cxn modelId="{AEEC1D85-B029-4E96-9962-343815D0A1C5}" type="presParOf" srcId="{B1A5C06C-F436-4A46-99DF-393C18BF4F43}" destId="{3EBFC6FB-EF70-43C4-9695-04989EA509E9}" srcOrd="5" destOrd="0" presId="urn:microsoft.com/office/officeart/2008/layout/VerticalCurvedList"/>
    <dgm:cxn modelId="{DB1505FF-B6EA-4334-A925-4A528BA20B16}" type="presParOf" srcId="{B1A5C06C-F436-4A46-99DF-393C18BF4F43}" destId="{91C3B937-9DCA-4251-82C1-B41E4925E7CB}" srcOrd="6" destOrd="0" presId="urn:microsoft.com/office/officeart/2008/layout/VerticalCurvedList"/>
    <dgm:cxn modelId="{CB04511E-072D-433E-AEA6-23E4A5AC0F60}" type="presParOf" srcId="{91C3B937-9DCA-4251-82C1-B41E4925E7CB}" destId="{0F1D81C9-98A2-40FF-9BA6-F10A0719ED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46927-1329-4337-BE59-3B1441ECCE59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62DE-1421-4814-B1A2-352C933F887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项目背景</a:t>
          </a:r>
        </a:p>
      </dsp:txBody>
      <dsp:txXfrm>
        <a:off x="752110" y="541866"/>
        <a:ext cx="7301111" cy="1083733"/>
      </dsp:txXfrm>
    </dsp:sp>
    <dsp:sp modelId="{E3248572-DF5F-4D95-9143-1B44E9E6C74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390F-53BD-45BF-AADD-63198E01A09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VPN/DNS</a:t>
          </a:r>
          <a:r>
            <a:rPr lang="zh-CN" altLang="en-US" sz="5100" kern="1200" dirty="0"/>
            <a:t>拦截</a:t>
          </a:r>
        </a:p>
      </dsp:txBody>
      <dsp:txXfrm>
        <a:off x="1146048" y="2167466"/>
        <a:ext cx="6907174" cy="1083733"/>
      </dsp:txXfrm>
    </dsp:sp>
    <dsp:sp modelId="{21F63B42-143D-418C-9866-762F3AF24C6E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FC6FB-EF70-43C4-9695-04989EA50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模拟点击</a:t>
          </a:r>
        </a:p>
      </dsp:txBody>
      <dsp:txXfrm>
        <a:off x="752110" y="3793066"/>
        <a:ext cx="7301111" cy="1083733"/>
      </dsp:txXfrm>
    </dsp:sp>
    <dsp:sp modelId="{0F1D81C9-98A2-40FF-9BA6-F10A0719EDD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9B04-DD9B-4860-5A26-752C608A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B652E-73A7-F72B-E1D4-57F6A9FE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EEC4-3EBF-9E30-6C56-1D7577C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063CC-37C4-8901-15AE-6BB56AC3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E00E5-48B9-DBC2-13CA-24106B3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8DF1B-ADC6-FC7F-C21C-A5AA0FF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348FD-CE97-CD4F-7BE9-E37471F5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6F275-B345-5A29-E8E5-48AA5018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84FC-5579-2204-F80A-BA34885F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9365A-0B16-782F-B5F8-759A59C0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366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602207-9F40-A115-C112-745CD645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7D5C4-684F-2195-FEA8-9E4457D3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F5D2D-FB9B-CCCE-560D-925844D7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43E69-F84D-6EA4-01D0-99CAFC7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8756F-5448-B039-CBBF-E00E048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785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41F6-061B-0213-E032-2186D56A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E1EA-698A-074E-EF5A-A18F9C8E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F4C76-C2F0-6D16-FEB7-66B8CA43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7ED4E-43EA-9EA3-D0FF-4F16296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32F05-1762-80C9-2437-1285DCE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D7BE6-3CEC-5079-1E73-EB1F63DC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C674-4AAE-AA73-C2A3-53401093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5415A-D9B6-4CB6-B3FE-55B57770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C90E-5C6A-4A5F-19E2-8B108CD3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4DADB-2B93-295A-D23C-D552129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732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65924-A966-E13E-18A0-07D10E04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95481-C6F2-325A-14F7-59C9CC81E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F6172-7276-0550-EB78-218D920D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BBD9-D221-2358-E219-AAB02EC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DAF8E-1DE3-6002-BD0F-F76AE3E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1B8AB-554C-3549-D16B-5687E29A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BD88-A43A-47CB-23CF-55F69B53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640EB-A243-90F1-9A5F-851F8D5E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5D1BF7-1C60-68AD-298B-F3ABDD3C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FAAA86-AD7E-25CF-DE64-4BC9A8E02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A2E99-5E19-9020-A9D3-7D7C876A9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738CD-B8F6-DEB4-A645-B4F1A3B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D6DB6D-D01E-4552-263D-808A7A1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4AE60-807C-09F2-738C-6F4D0C7C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96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2C11-A294-D809-7F73-758AAD7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CA7946-B67B-DE13-A514-EB86EC9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75E-AEA4-42E3-A6DA-2440C2C8329E}" type="datetime1">
              <a:rPr lang="zh-CN" altLang="en-US" smtClean="0"/>
              <a:t>2024-12-22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4602F-84F0-CC6F-0647-5EFFB89E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D4B1-8F7D-27A5-6D51-0C2A8059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C17EC-D373-58C5-5848-0BC9B136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6D4D1-BC9C-C549-BE25-D8A1506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B186-2847-3623-CE2D-F0F402B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4F74-29E0-C7E4-B26E-F5A62949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224B2-18B4-118E-6E69-F0A8D911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BBCB-D849-1C88-5245-5C83771E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56853-58A3-26E8-12F6-66DD977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D3BF-91EB-3794-C035-9E32F26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D2D18-FD11-E082-19D8-59569580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1C99-F39A-91B9-69A9-4FFFEDF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16ABF-ABD3-DA77-E3EA-85B99B4F4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54AFB-EFEE-7D60-A798-4E358B5B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BD3D5-5AD3-8341-62CF-737E8B7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464F4-162A-D96A-1872-DC54686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7A4CF-12FE-E2AD-053E-97A4A5E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7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A73E30-7593-9CBD-7A01-6EE2417A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FC4AF-0CDB-B140-8EE6-856D8754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F22F9-C2AD-A0DD-CD69-581B757F8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CA9FB-6A23-BA4C-C922-E4DDBD941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905DE-E341-3439-59CB-5139E5B6C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3F24AD-3521-1883-234C-0DB6683B1F05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D0DF92-5468-0DDD-FC98-333FEF39A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022200-0C2E-9600-D03F-62AEC95F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21614A-6235-2EF6-D8E9-EC41FDAD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3FFCFEC-6CBB-F59A-0DE9-B8CF38AA8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5CFE443-930B-3D11-7275-EAA1E287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9271BBA-CB15-A136-F3CD-A31AF008D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6A61E-12ED-0EC7-EBCB-4B5F6D882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5769878-6974-4821-D5A3-A1C1931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FDDB2D-3E8C-79D6-CFC8-5A8407EF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61D26E-8830-F625-DDA8-08C59755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E423EE-546C-A6DE-6A4A-287B867B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3869D7-F621-D4AF-438C-5CF3F32E6062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85165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6349" y="758506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安卓手机广告屏蔽软件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JoyClean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68040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 dirty="0"/>
              <a:t>袁佳乐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95300" y="429059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45867" y="2503576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-3" y="726426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28" y="846752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/>
              <a:t>袁佳乐</a:t>
            </a:r>
            <a:endParaRPr lang="zh-CN" altLang="en-US" sz="3600" dirty="0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2024</a:t>
            </a:r>
            <a:r>
              <a:rPr lang="zh-CN" altLang="en-US" sz="3600" dirty="0"/>
              <a:t>年</a:t>
            </a:r>
            <a:r>
              <a:rPr lang="en-US" altLang="zh-CN" sz="3600" dirty="0"/>
              <a:t>11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项目导引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81CD913-8025-BA01-B6A3-40ECDBD99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9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AB349AE-E492-048E-7A3E-58184DB08D81}"/>
              </a:ext>
            </a:extLst>
          </p:cNvPr>
          <p:cNvSpPr/>
          <p:nvPr/>
        </p:nvSpPr>
        <p:spPr>
          <a:xfrm>
            <a:off x="2491247" y="129619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864084-A72B-F741-580E-4C0626D8A13B}"/>
              </a:ext>
            </a:extLst>
          </p:cNvPr>
          <p:cNvSpPr/>
          <p:nvPr/>
        </p:nvSpPr>
        <p:spPr>
          <a:xfrm>
            <a:off x="2902200" y="296733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E2A529-C7DD-B16F-FDE7-6E93BD6AC246}"/>
              </a:ext>
            </a:extLst>
          </p:cNvPr>
          <p:cNvSpPr/>
          <p:nvPr/>
        </p:nvSpPr>
        <p:spPr>
          <a:xfrm>
            <a:off x="2491247" y="4568861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项目动机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3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0215" y="4759325"/>
            <a:ext cx="3906520" cy="120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一定要关掉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再不关掉那些烦人的广告，用户哪有美好的未来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？</a:t>
            </a:r>
          </a:p>
        </p:txBody>
      </p:sp>
      <p:pic>
        <p:nvPicPr>
          <p:cNvPr id="3" name="图片 2" descr="71173484991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45210"/>
            <a:ext cx="2318385" cy="5234940"/>
          </a:xfrm>
          <a:prstGeom prst="rect">
            <a:avLst/>
          </a:prstGeom>
        </p:spPr>
      </p:pic>
      <p:pic>
        <p:nvPicPr>
          <p:cNvPr id="7" name="图片 6" descr="721734849915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1045210"/>
            <a:ext cx="2317750" cy="5233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1420" y="1681480"/>
            <a:ext cx="5292090" cy="234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手机应用和网页中频繁的广告推送严重影响了用户的使用体验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有些广告甚至携带有恶意代码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项目可行性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4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700" y="1409700"/>
            <a:ext cx="535305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本地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VPN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代理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模拟点击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Hosts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6860" y="2849245"/>
            <a:ext cx="1250950" cy="12509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93770" y="4332605"/>
            <a:ext cx="2437130" cy="17062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40810" y="1128395"/>
            <a:ext cx="1397000" cy="1397000"/>
          </a:xfrm>
          <a:prstGeom prst="rect">
            <a:avLst/>
          </a:prstGeom>
        </p:spPr>
      </p:pic>
      <p:pic>
        <p:nvPicPr>
          <p:cNvPr id="13" name="图片 12" descr="JoyClean"/>
          <p:cNvPicPr>
            <a:picLocks noChangeAspect="1"/>
          </p:cNvPicPr>
          <p:nvPr/>
        </p:nvPicPr>
        <p:blipFill>
          <a:blip r:embed="rId5"/>
          <a:srcRect l="25035" t="20245" r="21345" b="24752"/>
          <a:stretch>
            <a:fillRect/>
          </a:stretch>
        </p:blipFill>
        <p:spPr>
          <a:xfrm>
            <a:off x="8094345" y="1878330"/>
            <a:ext cx="2171065" cy="22275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0075" y="1128395"/>
            <a:ext cx="1919605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latin typeface="华文楷体" panose="02010600040101010101" charset="-122"/>
                <a:ea typeface="华文楷体" panose="02010600040101010101" charset="-122"/>
              </a:rPr>
              <a:t>JoyClean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517515" y="1383030"/>
            <a:ext cx="2370455" cy="26231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33160" y="4560570"/>
            <a:ext cx="414718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⚠️危险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Hosts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需要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Root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权限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</p:txBody>
      </p:sp>
      <p:pic>
        <p:nvPicPr>
          <p:cNvPr id="6" name="图片 5" descr="截屏2024-12-22 15.58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150" y="2525395"/>
            <a:ext cx="1315085" cy="111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2875" y="1878330"/>
            <a:ext cx="14846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自选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DNS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89550" y="2082800"/>
            <a:ext cx="240093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融合本地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VPN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模拟点击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66F6-B67E-7301-28D0-4A31F2F5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33FD2-B39C-D19F-EE9A-9D99E34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3C7E956-1099-21C4-F930-19D83068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ACD08-76F5-3CD3-8147-CD6F2512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4" y="1261876"/>
            <a:ext cx="9036795" cy="4661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CF214-7AD7-85EA-69A8-A27AE6B7F85A}"/>
              </a:ext>
            </a:extLst>
          </p:cNvPr>
          <p:cNvSpPr txBox="1"/>
          <p:nvPr/>
        </p:nvSpPr>
        <p:spPr>
          <a:xfrm>
            <a:off x="9705920" y="1859339"/>
            <a:ext cx="2207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项目整体是让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代理全局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随后在手机内进行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解析并拦截广告的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请求。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同时可以配置上游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服务器实现更加强大的功能</a:t>
            </a:r>
          </a:p>
        </p:txBody>
      </p:sp>
    </p:spTree>
    <p:extLst>
      <p:ext uri="{BB962C8B-B14F-4D97-AF65-F5344CB8AC3E}">
        <p14:creationId xmlns:p14="http://schemas.microsoft.com/office/powerpoint/2010/main" val="127231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ABA-5378-1FE0-8C7F-E2DF450C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C4402-EEA3-BDB0-CEA0-FD514DC2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VPN</a:t>
            </a:r>
            <a:r>
              <a:rPr lang="zh-CN" altLang="en-US" dirty="0"/>
              <a:t>搭建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02C724-0F3D-A0B7-D3DD-7119319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55D13-01D6-0E34-59DB-F0D47296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" y="1171010"/>
            <a:ext cx="4849473" cy="2185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3E805-74E3-D9C5-25CC-6DFC32E3AD78}"/>
              </a:ext>
            </a:extLst>
          </p:cNvPr>
          <p:cNvSpPr txBox="1"/>
          <p:nvPr/>
        </p:nvSpPr>
        <p:spPr>
          <a:xfrm>
            <a:off x="620850" y="3846985"/>
            <a:ext cx="3411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需要手动实现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TCP,UDP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报文封装并建立连接转发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940E2-5A33-0E20-1764-D49D6714C67A}"/>
              </a:ext>
            </a:extLst>
          </p:cNvPr>
          <p:cNvSpPr txBox="1"/>
          <p:nvPr/>
        </p:nvSpPr>
        <p:spPr>
          <a:xfrm>
            <a:off x="6237371" y="959910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协议在项目中比较重要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核心部分如下所示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A1561-4982-EFBC-23F4-A11FD6746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1459886"/>
            <a:ext cx="649638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8F9A-610C-2979-09B0-1B9BC081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5BA3-03DA-3DF7-BFB4-357C1ECE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解析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CC37102-220F-8015-3C69-8C46DF3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E798A-AAB4-4B42-AC47-AF171BAA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1214461"/>
            <a:ext cx="7353120" cy="4071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6328AE-6652-3478-7314-849C5626EC46}"/>
              </a:ext>
            </a:extLst>
          </p:cNvPr>
          <p:cNvSpPr txBox="1"/>
          <p:nvPr/>
        </p:nvSpPr>
        <p:spPr>
          <a:xfrm>
            <a:off x="7824494" y="2095985"/>
            <a:ext cx="300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跳过开头的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字节，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查询区域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就是我们要关心的部分，从这里可以找到我们需要的网址。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为了加速筛选过程，我们只关心从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号端口进行转发的报文。</a:t>
            </a:r>
          </a:p>
        </p:txBody>
      </p:sp>
    </p:spTree>
    <p:extLst>
      <p:ext uri="{BB962C8B-B14F-4D97-AF65-F5344CB8AC3E}">
        <p14:creationId xmlns:p14="http://schemas.microsoft.com/office/powerpoint/2010/main" val="2216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0EA0-EB1A-E583-1E7B-0E7AE1AD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CADB2-05C8-8C82-D90E-16A1D44C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开屏广告与无障碍服务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D126F63-50E8-9CAD-7F1E-F21789BB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78D50A-B2DD-6DDA-3335-248F12FEEB43}"/>
              </a:ext>
            </a:extLst>
          </p:cNvPr>
          <p:cNvSpPr txBox="1"/>
          <p:nvPr/>
        </p:nvSpPr>
        <p:spPr>
          <a:xfrm>
            <a:off x="577281" y="3908585"/>
            <a:ext cx="4954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为了防止开屏广告在高延迟情况下无法及时加载，应用开屏广告通常会采用广告预加载机制，提前几天将广告素材缓存到本地，而非在使用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的时候才发起广告请求。因此，启用流量拦截功能之前已经缓存的开屏将难以被屏蔽。且开屏广告由于其本身占用时间特性，和最新“摇一摇”等互动性广告的产生，严重影响用户体验。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2EAA48-9F5B-335D-ADBF-38F85F83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1" y="926804"/>
            <a:ext cx="9515288" cy="27420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5FD0B4-F9A3-573A-3240-811AAE8A69CF}"/>
              </a:ext>
            </a:extLst>
          </p:cNvPr>
          <p:cNvSpPr txBox="1"/>
          <p:nvPr/>
        </p:nvSpPr>
        <p:spPr>
          <a:xfrm>
            <a:off x="6737623" y="3908585"/>
            <a:ext cx="467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利用安卓系统提供的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，监控设备运行状态，用预设定的策略对各个应用的开屏广告进行监测，发现开屏广告后，利用系统提供的交互功能，模拟用户点击“跳过”按钮的行为，从而在广告页面出现的第一时间自动关闭广告。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75EA41-B6DE-F9E5-6104-E2E86A3255C3}"/>
              </a:ext>
            </a:extLst>
          </p:cNvPr>
          <p:cNvSpPr/>
          <p:nvPr/>
        </p:nvSpPr>
        <p:spPr>
          <a:xfrm>
            <a:off x="5531650" y="4694349"/>
            <a:ext cx="1205973" cy="10560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CC269A-AE36-44ED-BF77-FABA6BC870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1512" y="4047057"/>
            <a:ext cx="675967" cy="646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31E296-AC6F-1072-85F6-D8A5FAD3E12F}"/>
              </a:ext>
            </a:extLst>
          </p:cNvPr>
          <p:cNvSpPr txBox="1"/>
          <p:nvPr/>
        </p:nvSpPr>
        <p:spPr>
          <a:xfrm>
            <a:off x="6737623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方案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7DA93-1DB4-D80A-9465-29C6D6F8B167}"/>
              </a:ext>
            </a:extLst>
          </p:cNvPr>
          <p:cNvSpPr txBox="1"/>
          <p:nvPr/>
        </p:nvSpPr>
        <p:spPr>
          <a:xfrm>
            <a:off x="577281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动机</a:t>
            </a:r>
          </a:p>
        </p:txBody>
      </p:sp>
    </p:spTree>
    <p:extLst>
      <p:ext uri="{BB962C8B-B14F-4D97-AF65-F5344CB8AC3E}">
        <p14:creationId xmlns:p14="http://schemas.microsoft.com/office/powerpoint/2010/main" val="139999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A17B-D6A9-0B3F-D9DC-2695E958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FC2EB-8761-448B-9AEC-6F8C31A7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模拟点击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81F9F6A-9FC3-F517-73CD-498021F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E8D2F-D1A4-361F-075C-53A88E5B32B0}"/>
              </a:ext>
            </a:extLst>
          </p:cNvPr>
          <p:cNvSpPr txBox="1"/>
          <p:nvPr/>
        </p:nvSpPr>
        <p:spPr>
          <a:xfrm>
            <a:off x="673165" y="1043943"/>
            <a:ext cx="38859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实现安卓系统的无障碍接口，对系统发生无障碍事件（页面跳转，控件交互）后的回调函数进行定制。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收集主流应用的开屏广告页面信息，记录关闭广告按钮的控件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，文本，屏幕坐标。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手势模拟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确定关闭按钮坐标之后，使用安卓的手势模拟接口，对指定屏幕位置进行模拟点击操作，直接关掉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3200" b="1" dirty="0"/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CC9D78E-9CA1-340B-FB47-4C1088A3906E}"/>
              </a:ext>
            </a:extLst>
          </p:cNvPr>
          <p:cNvCxnSpPr>
            <a:cxnSpLocks/>
          </p:cNvCxnSpPr>
          <p:nvPr/>
        </p:nvCxnSpPr>
        <p:spPr>
          <a:xfrm>
            <a:off x="4628249" y="4777382"/>
            <a:ext cx="3214032" cy="127568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969978-C489-5D5C-750A-751516784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28" y="1181935"/>
            <a:ext cx="3343654" cy="2977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CADFA-3507-E0AF-E012-64A66E2A8E89}"/>
              </a:ext>
            </a:extLst>
          </p:cNvPr>
          <p:cNvSpPr txBox="1"/>
          <p:nvPr/>
        </p:nvSpPr>
        <p:spPr>
          <a:xfrm>
            <a:off x="5673144" y="1043943"/>
            <a:ext cx="182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配置信息示例</a:t>
            </a:r>
          </a:p>
        </p:txBody>
      </p:sp>
      <p:pic>
        <p:nvPicPr>
          <p:cNvPr id="13" name="唉">
            <a:hlinkClick r:id="" action="ppaction://media"/>
            <a:extLst>
              <a:ext uri="{FF2B5EF4-FFF2-40B4-BE49-F238E27FC236}">
                <a16:creationId xmlns:a16="http://schemas.microsoft.com/office/drawing/2014/main" id="{0657AF2C-FC7D-D29C-5320-54112F3B0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0669" y="1175494"/>
            <a:ext cx="2394743" cy="5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5A56D1-4E81-44DE-9E39-E06175AFA7DC}">
  <we:reference id="wa200005566" version="3.0.0.2" store="zh-C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</TotalTime>
  <Words>498</Words>
  <Application>Microsoft Office PowerPoint</Application>
  <PresentationFormat>宽屏</PresentationFormat>
  <Paragraphs>67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华文楷体</vt:lpstr>
      <vt:lpstr>微软雅黑</vt:lpstr>
      <vt:lpstr>Arial</vt:lpstr>
      <vt:lpstr>Office 主题​​</vt:lpstr>
      <vt:lpstr>安卓手机广告屏蔽软件 JoyClean</vt:lpstr>
      <vt:lpstr>项目导引</vt:lpstr>
      <vt:lpstr>项目动机</vt:lpstr>
      <vt:lpstr>项目可行性</vt:lpstr>
      <vt:lpstr>项目架构</vt:lpstr>
      <vt:lpstr>VPN搭建</vt:lpstr>
      <vt:lpstr>DNS解析</vt:lpstr>
      <vt:lpstr>开屏广告与无障碍服务</vt:lpstr>
      <vt:lpstr>模拟点击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yifei ji</cp:lastModifiedBy>
  <cp:revision>301</cp:revision>
  <dcterms:created xsi:type="dcterms:W3CDTF">2021-12-04T09:40:10Z</dcterms:created>
  <dcterms:modified xsi:type="dcterms:W3CDTF">2024-12-22T15:17:55Z</dcterms:modified>
  <cp:contentStatus/>
</cp:coreProperties>
</file>